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4.xml" ContentType="application/vnd.openxmlformats-officedocument.presentationml.notesSlide+xml"/>
  <Override PartName="/ppt/notesSlides/_rels/notesSlide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497AFA7-1778-4662-8F12-AFE083A4DDD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8E8864-E4E3-4E3C-80E0-E050DB57C83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64C6AD1-938C-4C20-9A47-8CDDF1FF04D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221E63E-6C44-4E03-884B-2CE2D578DA0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C0D3FBD-7EB6-4446-BBB9-1F1639F3DFB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018A50E-2252-48AC-9566-7F80637704D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4571640" cy="68576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4572000" y="0"/>
            <a:ext cx="4571640" cy="642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800000"/>
                </a:solidFill>
                <a:latin typeface="Times New Roman"/>
              </a:rPr>
              <a:t>с 30 января -2 февраля 2018 года на территории МО «Боханский район» -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00"/>
                </a:solidFill>
                <a:latin typeface="Times New Roman"/>
              </a:rPr>
              <a:t>МО «Бохан»,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00"/>
                </a:solidFill>
                <a:latin typeface="Times New Roman"/>
              </a:rPr>
              <a:t>МО «Олонки»,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00"/>
                </a:solidFill>
                <a:latin typeface="Times New Roman"/>
              </a:rPr>
              <a:t>МО «Буреть»,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800000"/>
                </a:solidFill>
                <a:latin typeface="Times New Roman"/>
              </a:rPr>
              <a:t>МО «Каменка»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800000"/>
                </a:solidFill>
                <a:latin typeface="Times New Roman"/>
              </a:rPr>
              <a:t>состоялась  Всероссийская  патриотическая  акция «Снежный  десант РСО».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800000"/>
                </a:solidFill>
                <a:latin typeface="Times New Roman"/>
              </a:rPr>
              <a:t>  </a:t>
            </a:r>
            <a:r>
              <a:rPr b="0" lang="ru-RU" sz="2600" spc="-1" strike="noStrike">
                <a:solidFill>
                  <a:srgbClr val="800000"/>
                </a:solidFill>
                <a:latin typeface="Times New Roman"/>
              </a:rPr>
              <a:t>Цель   акции:  патриотическое  и нравственное воспитание молодежи, популяризация ЗОЖ.</a:t>
            </a:r>
            <a:endParaRPr b="0" lang="ru-RU" sz="2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284800" cy="349992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3" descr=""/>
          <p:cNvPicPr/>
          <p:nvPr/>
        </p:nvPicPr>
        <p:blipFill>
          <a:blip r:embed="rId2"/>
          <a:stretch/>
        </p:blipFill>
        <p:spPr>
          <a:xfrm>
            <a:off x="0" y="3041640"/>
            <a:ext cx="6786360" cy="381600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5500800" y="428760"/>
            <a:ext cx="364284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Мастер классы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по декоративно- прикладному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творчеству</a:t>
            </a:r>
            <a:endParaRPr b="0" lang="ru-RU" sz="28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7499160" cy="421668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2"/>
          <a:stretch/>
        </p:blipFill>
        <p:spPr>
          <a:xfrm>
            <a:off x="1143000" y="2595600"/>
            <a:ext cx="7579080" cy="4262040"/>
          </a:xfrm>
          <a:prstGeom prst="rect">
            <a:avLst/>
          </a:prstGeom>
          <a:ln w="936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7358040" y="214200"/>
            <a:ext cx="16624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Творческий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Концерт отряда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«Вираж»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571320" y="1428840"/>
            <a:ext cx="8572320" cy="4820400"/>
          </a:xfrm>
          <a:prstGeom prst="rect">
            <a:avLst/>
          </a:prstGeom>
          <a:ln w="936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031040" y="500040"/>
            <a:ext cx="5758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latin typeface="Times New Roman"/>
              </a:rPr>
              <a:t>Гимн Сибирского Федерального Округа</a:t>
            </a:r>
            <a:endParaRPr b="0" lang="ru-RU" sz="24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2132280" y="2786040"/>
            <a:ext cx="7011360" cy="407160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5500440" cy="3642840"/>
          </a:xfrm>
          <a:prstGeom prst="rect">
            <a:avLst/>
          </a:prstGeom>
          <a:ln w="9360"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6357960" y="642960"/>
            <a:ext cx="278568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Чистка снега  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у  ветеранов,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труженика тыла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2411280" y="3071880"/>
            <a:ext cx="6732720" cy="378576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5" descr=""/>
          <p:cNvPicPr/>
          <p:nvPr/>
        </p:nvPicPr>
        <p:blipFill>
          <a:blip r:embed="rId2"/>
          <a:stretch/>
        </p:blipFill>
        <p:spPr>
          <a:xfrm>
            <a:off x="0" y="3089160"/>
            <a:ext cx="3113640" cy="3768480"/>
          </a:xfrm>
          <a:prstGeom prst="rect">
            <a:avLst/>
          </a:prstGeom>
          <a:ln>
            <a:noFill/>
          </a:ln>
        </p:spPr>
      </p:pic>
      <p:pic>
        <p:nvPicPr>
          <p:cNvPr id="124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5716080" cy="321444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6155280" y="857160"/>
            <a:ext cx="223092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</a:rPr>
              <a:t>Чистка снега 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428760" y="2071800"/>
            <a:ext cx="7619040" cy="4284360"/>
          </a:xfrm>
          <a:prstGeom prst="rect">
            <a:avLst/>
          </a:prstGeom>
          <a:ln w="936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1325520" y="571320"/>
            <a:ext cx="7150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Чистка  снега, колка и складирование дров</a:t>
            </a:r>
            <a:endParaRPr b="0" lang="ru-RU" sz="2800" spc="-1" strike="noStrike"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357120" y="0"/>
            <a:ext cx="5970240" cy="335736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1571760" y="2928960"/>
            <a:ext cx="6986520" cy="392868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6489360" y="428760"/>
            <a:ext cx="23072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Вручение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благодарственных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писем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5579640" cy="68576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2" name="CustomShape 1"/>
          <p:cNvSpPr/>
          <p:nvPr/>
        </p:nvSpPr>
        <p:spPr>
          <a:xfrm>
            <a:off x="0" y="188640"/>
            <a:ext cx="867600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660066"/>
                </a:solidFill>
                <a:latin typeface="Monotype Corsiva"/>
              </a:rPr>
              <a:t>          </a:t>
            </a:r>
            <a:r>
              <a:rPr b="1" i="1" lang="ru-RU" sz="4400" spc="-1" strike="noStrike">
                <a:solidFill>
                  <a:srgbClr val="0000cc"/>
                </a:solidFill>
                <a:latin typeface="Monotype Corsiva"/>
              </a:rPr>
              <a:t>СПАСИБО  ЗА   </a:t>
            </a: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00cc"/>
                </a:solidFill>
                <a:latin typeface="Monotype Corsiva"/>
              </a:rPr>
              <a:t>    </a:t>
            </a:r>
            <a:r>
              <a:rPr b="1" i="1" lang="ru-RU" sz="4400" spc="-1" strike="noStrike">
                <a:solidFill>
                  <a:srgbClr val="0000cc"/>
                </a:solidFill>
                <a:latin typeface="Monotype Corsiva"/>
              </a:rPr>
              <a:t>ВНИМАНИЕ !</a:t>
            </a:r>
            <a:endParaRPr b="0" lang="ru-RU" sz="44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1204200"/>
            <a:ext cx="9143640" cy="56534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0" y="0"/>
            <a:ext cx="91436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Бойцы  отряда  «Вираж»  Всероссийской  патриотической  акции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                    </a:t>
            </a: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«Снежный  десант РСО» во главе с командиром Ли Анатолием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на территории МО «Боханский район»  в 2018году 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11160"/>
            <a:ext cx="9143640" cy="23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800000"/>
                </a:solidFill>
                <a:latin typeface="Times New Roman"/>
              </a:rPr>
              <a:t>Праздничная  встреча  отряда «Вираж» Всероссийской  патриотической  акции «Снежный  десант РСО» с ветеранами, </a:t>
            </a:r>
            <a:r>
              <a:rPr b="1" lang="ru-RU" sz="25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активистами комсомольского движения МО «Боханский район», посвященная празднованию </a:t>
            </a:r>
            <a:endParaRPr b="0" lang="ru-RU" sz="2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100-летия ВЛКСМ</a:t>
            </a:r>
            <a:endParaRPr b="0" lang="ru-RU" sz="2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5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                                                       </a:t>
            </a:r>
            <a:r>
              <a:rPr b="1" lang="ru-RU" sz="2500" spc="-1" strike="noStrike">
                <a:solidFill>
                  <a:srgbClr val="0000cc"/>
                </a:solidFill>
                <a:latin typeface="Times New Roman"/>
                <a:ea typeface="Times New Roman"/>
              </a:rPr>
              <a:t>п.Бохан 30 января 2018 год </a:t>
            </a:r>
            <a:endParaRPr b="0" lang="ru-RU" sz="25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2786040"/>
            <a:ext cx="9072360" cy="366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786200" y="0"/>
            <a:ext cx="4357440" cy="685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0000cc"/>
                </a:solidFill>
                <a:latin typeface="Times New Roman"/>
              </a:rPr>
              <a:t>ХАЗИЕВА ЕЛЕНА</a:t>
            </a:r>
            <a:br/>
            <a:r>
              <a:rPr b="1" i="1" lang="ru-RU" sz="2800" spc="-1" strike="noStrike">
                <a:solidFill>
                  <a:srgbClr val="0000cc"/>
                </a:solidFill>
                <a:latin typeface="Times New Roman"/>
              </a:rPr>
              <a:t> НИКОЛАЕВНА </a:t>
            </a:r>
            <a:br/>
            <a:r>
              <a:rPr b="1" i="1" lang="ru-RU" sz="2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</a:t>
            </a:r>
            <a:r>
              <a:rPr b="1" i="1" lang="ru-RU" sz="2800" spc="-1" strike="noStrike">
                <a:solidFill>
                  <a:srgbClr val="660066"/>
                </a:solidFill>
                <a:latin typeface="Times New Roman"/>
              </a:rPr>
              <a:t>секретарь учительской, комсомольской  организации, старшая пионервожатая,  комсорг Александровской СОШ. </a:t>
            </a:r>
            <a:br/>
            <a:r>
              <a:rPr b="1" lang="ru-RU" sz="2800" spc="-1" strike="noStrike">
                <a:solidFill>
                  <a:srgbClr val="800000"/>
                </a:solidFill>
                <a:latin typeface="Times New Roman"/>
              </a:rPr>
              <a:t> Рассказала про интересные воспоминания связаны с комсомольской юностью. </a:t>
            </a:r>
            <a:br/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357120" y="285840"/>
            <a:ext cx="4214520" cy="573624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9179640" y="1527120"/>
            <a:ext cx="245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6143400" cy="345528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2"/>
          <a:stretch/>
        </p:blipFill>
        <p:spPr>
          <a:xfrm>
            <a:off x="1143000" y="3143160"/>
            <a:ext cx="6733440" cy="371448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6215040" y="0"/>
            <a:ext cx="2928600" cy="31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</a:rPr>
              <a:t>Концертные номера для активистов</a:t>
            </a:r>
            <a:r>
              <a:rPr b="1" lang="ru-RU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комсомольского движения МО «Боханский район»,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на встречи посвященной празднованию 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100-летия ВЛКСМ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23840" cy="314280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214960" y="0"/>
            <a:ext cx="33760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Фотография на память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1" name="Picture 4" descr=""/>
          <p:cNvPicPr/>
          <p:nvPr/>
        </p:nvPicPr>
        <p:blipFill>
          <a:blip r:embed="rId2"/>
          <a:stretch/>
        </p:blipFill>
        <p:spPr>
          <a:xfrm>
            <a:off x="5429160" y="1000080"/>
            <a:ext cx="3714480" cy="248220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5" descr=""/>
          <p:cNvPicPr/>
          <p:nvPr/>
        </p:nvPicPr>
        <p:blipFill>
          <a:blip r:embed="rId3"/>
          <a:stretch/>
        </p:blipFill>
        <p:spPr>
          <a:xfrm>
            <a:off x="2071800" y="1643040"/>
            <a:ext cx="3428640" cy="1927800"/>
          </a:xfrm>
          <a:prstGeom prst="rect">
            <a:avLst/>
          </a:prstGeom>
          <a:ln w="9360">
            <a:noFill/>
          </a:ln>
        </p:spPr>
      </p:pic>
      <p:pic>
        <p:nvPicPr>
          <p:cNvPr id="103" name="Picture 5" descr=""/>
          <p:cNvPicPr/>
          <p:nvPr/>
        </p:nvPicPr>
        <p:blipFill>
          <a:blip r:embed="rId4"/>
          <a:stretch/>
        </p:blipFill>
        <p:spPr>
          <a:xfrm>
            <a:off x="0" y="3214440"/>
            <a:ext cx="9143640" cy="3643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0" y="1428840"/>
            <a:ext cx="9146160" cy="514332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357200" y="285840"/>
            <a:ext cx="692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</a:rPr>
              <a:t>Перед выездом  в муниципальное образование 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785880" y="3357720"/>
            <a:ext cx="8033400" cy="3499920"/>
          </a:xfrm>
          <a:prstGeom prst="rect">
            <a:avLst/>
          </a:prstGeom>
          <a:ln w="936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6215040" y="428760"/>
            <a:ext cx="27144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  </a:t>
            </a:r>
            <a:r>
              <a:rPr b="1" lang="ru-RU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Лекционные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b="1" lang="ru-RU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занятия по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профориентации, ЗОЖ, РДШ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097320" cy="3428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333360" y="1714320"/>
            <a:ext cx="8381880" cy="471312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324080" y="642960"/>
            <a:ext cx="6505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Тренинг по профилактике наркомании</a:t>
            </a:r>
            <a:endParaRPr b="0" lang="ru-RU" sz="2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Application>LibreOffice/5.4.1.2$Windows_x86 LibreOffice_project/ea7cb86e6eeb2bf3a5af73a8f7777ac570321527</Application>
  <Words>198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2018-01-26T01:05:39Z</dcterms:created>
  <dc:creator>Natasha</dc:creator>
  <dc:description/>
  <dc:language>ru-RU</dc:language>
  <cp:lastModifiedBy/>
  <dcterms:modified xsi:type="dcterms:W3CDTF">2018-04-26T13:39:46Z</dcterms:modified>
  <cp:revision>38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